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4" r:id="rId2"/>
    <p:sldId id="265" r:id="rId3"/>
  </p:sldIdLst>
  <p:sldSz cx="7559675" cy="10691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C Friday" panose="020B0604020202020204" charset="-34"/>
      <p:regular r:id="rId10"/>
      <p:italic r:id="rId11"/>
    </p:embeddedFont>
    <p:embeddedFont>
      <p:font typeface="FC Iconic" panose="020B0604020202020204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901"/>
    <a:srgbClr val="EE2A24"/>
    <a:srgbClr val="FE493F"/>
    <a:srgbClr val="3FD5FE"/>
    <a:srgbClr val="683FFE"/>
    <a:srgbClr val="FE3FD4"/>
    <a:srgbClr val="FF923E"/>
    <a:srgbClr val="DCF14C"/>
    <a:srgbClr val="57E5A6"/>
    <a:srgbClr val="00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1362" y="-138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40CF-252A-4160-8D8F-B5783E84FB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B54E-B127-4955-95EA-44270E0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76F3B57-21E2-4667-93CC-5418FB0A1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>
          <a:xfrm>
            <a:off x="519538" y="2365829"/>
            <a:ext cx="7428893" cy="528514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2BB112F-F709-4506-9910-681AB6EC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2BEDB85-0466-47D9-A8A7-41F2A29717A4}"/>
              </a:ext>
            </a:extLst>
          </p:cNvPr>
          <p:cNvSpPr/>
          <p:nvPr/>
        </p:nvSpPr>
        <p:spPr>
          <a:xfrm>
            <a:off x="434245" y="0"/>
            <a:ext cx="1285649" cy="2365829"/>
          </a:xfrm>
          <a:prstGeom prst="rect">
            <a:avLst/>
          </a:prstGeom>
          <a:solidFill>
            <a:srgbClr val="FE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865A3BF3-8C07-4FB9-8273-5D335681447B}"/>
              </a:ext>
            </a:extLst>
          </p:cNvPr>
          <p:cNvSpPr txBox="1"/>
          <p:nvPr/>
        </p:nvSpPr>
        <p:spPr>
          <a:xfrm>
            <a:off x="519538" y="9437571"/>
            <a:ext cx="42418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th-TH" sz="2800" dirty="0">
              <a:solidFill>
                <a:schemeClr val="bg1"/>
              </a:solidFill>
              <a:latin typeface="FC Friday" panose="020B0500040200020003" pitchFamily="34" charset="-34"/>
              <a:cs typeface="FC Friday" panose="020B0500040200020003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2800" dirty="0">
                <a:solidFill>
                  <a:schemeClr val="bg1"/>
                </a:solidFill>
                <a:latin typeface="FC Friday" panose="020B0500040200020003" pitchFamily="34" charset="-34"/>
                <a:cs typeface="FC Friday" panose="020B0500040200020003" pitchFamily="34" charset="-34"/>
              </a:rPr>
              <a:t>โรงเรียนบ้านตาขุนวิทยา</a:t>
            </a: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>
              <a:lnSpc>
                <a:spcPct val="80000"/>
              </a:lnSpc>
            </a:pPr>
            <a:endParaRPr lang="th-TH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1BB4E49-B75C-4C54-B7DB-E87CC6BBAFED}"/>
              </a:ext>
            </a:extLst>
          </p:cNvPr>
          <p:cNvSpPr txBox="1"/>
          <p:nvPr/>
        </p:nvSpPr>
        <p:spPr>
          <a:xfrm>
            <a:off x="1780260" y="516776"/>
            <a:ext cx="530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FE493F"/>
                </a:solidFill>
                <a:latin typeface="FC Friday" panose="020B0500040200020003" pitchFamily="34" charset="-34"/>
                <a:cs typeface="FC Friday" panose="020B0500040200020003" pitchFamily="34" charset="-34"/>
              </a:rPr>
              <a:t>รายงานผลการดำเนินงาน</a:t>
            </a:r>
            <a:endParaRPr lang="en-US" sz="4000" dirty="0">
              <a:solidFill>
                <a:srgbClr val="FE493F"/>
              </a:solidFill>
              <a:latin typeface="FC Friday" panose="020B0500040200020003" pitchFamily="34" charset="-34"/>
              <a:cs typeface="FC Friday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4EDBCD1-1339-4586-D7CB-87A58BD1EAA4}"/>
              </a:ext>
            </a:extLst>
          </p:cNvPr>
          <p:cNvSpPr txBox="1"/>
          <p:nvPr/>
        </p:nvSpPr>
        <p:spPr>
          <a:xfrm>
            <a:off x="1738651" y="1018398"/>
            <a:ext cx="535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FC Friday" panose="020B0500040200020003" pitchFamily="34" charset="-34"/>
                <a:cs typeface="FC Friday" panose="020B0500040200020003" pitchFamily="34" charset="-34"/>
              </a:rPr>
              <a:t>โครงการยกระดับผลสัมฤทธิ์</a:t>
            </a:r>
          </a:p>
          <a:p>
            <a:pPr algn="ctr"/>
            <a:r>
              <a:rPr lang="th-TH" sz="2400" dirty="0">
                <a:solidFill>
                  <a:srgbClr val="FE493F"/>
                </a:solidFill>
                <a:latin typeface="FC Friday" panose="020B0500040200020003" pitchFamily="34" charset="-34"/>
                <a:cs typeface="FC Friday" panose="020B0500040200020003" pitchFamily="34" charset="-34"/>
              </a:rPr>
              <a:t>กลุ่มสาระการเรียนรู้คณิตศาสตร์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84DACA8-EC37-CF41-4DE2-210A25FC0C67}"/>
              </a:ext>
            </a:extLst>
          </p:cNvPr>
          <p:cNvSpPr txBox="1"/>
          <p:nvPr/>
        </p:nvSpPr>
        <p:spPr>
          <a:xfrm>
            <a:off x="1810598" y="2113976"/>
            <a:ext cx="4958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FC Friday" panose="020B0500040200020003" pitchFamily="34" charset="-34"/>
                <a:cs typeface="FC Friday" panose="020B0500040200020003" pitchFamily="34" charset="-34"/>
              </a:rPr>
              <a:t>ปีการศึกษา </a:t>
            </a:r>
            <a:r>
              <a:rPr lang="en-US" sz="2800" dirty="0">
                <a:latin typeface="FC Friday" panose="020B0500040200020003" pitchFamily="34" charset="-34"/>
                <a:cs typeface="FC Friday" panose="020B0500040200020003" pitchFamily="34" charset="-34"/>
              </a:rPr>
              <a:t>2565</a:t>
            </a:r>
            <a:endParaRPr lang="th-TH" sz="2800" dirty="0">
              <a:latin typeface="FC Friday" panose="020B0500040200020003" pitchFamily="34" charset="-34"/>
              <a:cs typeface="FC Friday" panose="020B0500040200020003" pitchFamily="34" charset="-34"/>
            </a:endParaRP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1FD641F1-B9AE-6C68-FE18-E9DA8F076E37}"/>
              </a:ext>
            </a:extLst>
          </p:cNvPr>
          <p:cNvCxnSpPr>
            <a:cxnSpLocks/>
          </p:cNvCxnSpPr>
          <p:nvPr/>
        </p:nvCxnSpPr>
        <p:spPr>
          <a:xfrm>
            <a:off x="2052320" y="2099706"/>
            <a:ext cx="4716358" cy="0"/>
          </a:xfrm>
          <a:prstGeom prst="line">
            <a:avLst/>
          </a:prstGeom>
          <a:ln w="38100">
            <a:solidFill>
              <a:srgbClr val="EE2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B3C8671-4F33-4505-4893-06F08EC67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5" y="417012"/>
            <a:ext cx="1270571" cy="16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9C5C091-EB85-4CA8-AE1F-BD7A1088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9CC005A-5FC0-4DC4-B469-14FA90C6BE7C}"/>
              </a:ext>
            </a:extLst>
          </p:cNvPr>
          <p:cNvSpPr/>
          <p:nvPr/>
        </p:nvSpPr>
        <p:spPr>
          <a:xfrm>
            <a:off x="1175656" y="3849798"/>
            <a:ext cx="130629" cy="104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288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</TotalTime>
  <Words>29</Words>
  <Application>Microsoft Office PowerPoint</Application>
  <PresentationFormat>กำหนดเอง</PresentationFormat>
  <Paragraphs>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FC Friday</vt:lpstr>
      <vt:lpstr>FC Iconic</vt:lpstr>
      <vt:lpstr>Calibri Light</vt:lpstr>
      <vt:lpstr>Calibri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Narinporn Phochai</dc:creator>
  <cp:lastModifiedBy>วราวรรณ พัฒน์จีน</cp:lastModifiedBy>
  <cp:revision>10</cp:revision>
  <dcterms:created xsi:type="dcterms:W3CDTF">2022-10-04T13:37:01Z</dcterms:created>
  <dcterms:modified xsi:type="dcterms:W3CDTF">2023-02-22T08:17:02Z</dcterms:modified>
</cp:coreProperties>
</file>